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85AE"/>
    <a:srgbClr val="36789C"/>
    <a:srgbClr val="4B97C1"/>
    <a:srgbClr val="993B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8EF2C9-E3DF-41FB-9E32-03886C0F0E53}" v="11" dt="2024-10-16T16:44:15.2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>
      <p:cViewPr varScale="1">
        <p:scale>
          <a:sx n="74" d="100"/>
          <a:sy n="74" d="100"/>
        </p:scale>
        <p:origin x="352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5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藤井勇介" userId="867d6056-66c1-490d-8fd7-068fcb3c6fb4" providerId="ADAL" clId="{128EF2C9-E3DF-41FB-9E32-03886C0F0E53}"/>
    <pc:docChg chg="undo custSel addSld delSld modSld addMainMaster delMainMaster modMainMaster">
      <pc:chgData name="藤井勇介" userId="867d6056-66c1-490d-8fd7-068fcb3c6fb4" providerId="ADAL" clId="{128EF2C9-E3DF-41FB-9E32-03886C0F0E53}" dt="2024-10-16T16:46:16.513" v="937" actId="1076"/>
      <pc:docMkLst>
        <pc:docMk/>
      </pc:docMkLst>
      <pc:sldChg chg="modSp mod">
        <pc:chgData name="藤井勇介" userId="867d6056-66c1-490d-8fd7-068fcb3c6fb4" providerId="ADAL" clId="{128EF2C9-E3DF-41FB-9E32-03886C0F0E53}" dt="2024-10-16T16:46:16.513" v="937" actId="1076"/>
        <pc:sldMkLst>
          <pc:docMk/>
          <pc:sldMk cId="1563284928" sldId="258"/>
        </pc:sldMkLst>
        <pc:spChg chg="mod">
          <ac:chgData name="藤井勇介" userId="867d6056-66c1-490d-8fd7-068fcb3c6fb4" providerId="ADAL" clId="{128EF2C9-E3DF-41FB-9E32-03886C0F0E53}" dt="2024-10-16T16:46:08.137" v="934" actId="1076"/>
          <ac:spMkLst>
            <pc:docMk/>
            <pc:sldMk cId="1563284928" sldId="258"/>
            <ac:spMk id="16" creationId="{B50EA191-6DE6-BC3E-C70A-6A9BF43245D9}"/>
          </ac:spMkLst>
        </pc:spChg>
        <pc:spChg chg="mod">
          <ac:chgData name="藤井勇介" userId="867d6056-66c1-490d-8fd7-068fcb3c6fb4" providerId="ADAL" clId="{128EF2C9-E3DF-41FB-9E32-03886C0F0E53}" dt="2024-10-16T16:46:14.252" v="936" actId="1076"/>
          <ac:spMkLst>
            <pc:docMk/>
            <pc:sldMk cId="1563284928" sldId="258"/>
            <ac:spMk id="17" creationId="{08DF0CB6-3D27-FDD7-89FB-2C3800CB7985}"/>
          </ac:spMkLst>
        </pc:spChg>
        <pc:spChg chg="mod">
          <ac:chgData name="藤井勇介" userId="867d6056-66c1-490d-8fd7-068fcb3c6fb4" providerId="ADAL" clId="{128EF2C9-E3DF-41FB-9E32-03886C0F0E53}" dt="2024-10-16T16:46:16.513" v="937" actId="1076"/>
          <ac:spMkLst>
            <pc:docMk/>
            <pc:sldMk cId="1563284928" sldId="258"/>
            <ac:spMk id="18" creationId="{7D5E79A0-EC4F-16FB-9D5E-0438BFD861E5}"/>
          </ac:spMkLst>
        </pc:spChg>
        <pc:picChg chg="mod">
          <ac:chgData name="藤井勇介" userId="867d6056-66c1-490d-8fd7-068fcb3c6fb4" providerId="ADAL" clId="{128EF2C9-E3DF-41FB-9E32-03886C0F0E53}" dt="2024-10-16T16:46:02.824" v="933" actId="12788"/>
          <ac:picMkLst>
            <pc:docMk/>
            <pc:sldMk cId="1563284928" sldId="258"/>
            <ac:picMk id="14" creationId="{DBC8DEC8-1D45-7DE3-6698-535C781A5516}"/>
          </ac:picMkLst>
        </pc:picChg>
      </pc:sldChg>
      <pc:sldChg chg="addSp delSp modSp mod">
        <pc:chgData name="藤井勇介" userId="867d6056-66c1-490d-8fd7-068fcb3c6fb4" providerId="ADAL" clId="{128EF2C9-E3DF-41FB-9E32-03886C0F0E53}" dt="2024-10-16T16:44:27.236" v="897" actId="1076"/>
        <pc:sldMkLst>
          <pc:docMk/>
          <pc:sldMk cId="2401829896" sldId="259"/>
        </pc:sldMkLst>
        <pc:spChg chg="add del mod">
          <ac:chgData name="藤井勇介" userId="867d6056-66c1-490d-8fd7-068fcb3c6fb4" providerId="ADAL" clId="{128EF2C9-E3DF-41FB-9E32-03886C0F0E53}" dt="2024-10-16T16:44:21.157" v="895" actId="478"/>
          <ac:spMkLst>
            <pc:docMk/>
            <pc:sldMk cId="2401829896" sldId="259"/>
            <ac:spMk id="2" creationId="{DE7112D3-AE56-8836-B22E-50D7BEC9202A}"/>
          </ac:spMkLst>
        </pc:spChg>
        <pc:spChg chg="add mod">
          <ac:chgData name="藤井勇介" userId="867d6056-66c1-490d-8fd7-068fcb3c6fb4" providerId="ADAL" clId="{128EF2C9-E3DF-41FB-9E32-03886C0F0E53}" dt="2024-10-16T16:44:25.382" v="896" actId="1076"/>
          <ac:spMkLst>
            <pc:docMk/>
            <pc:sldMk cId="2401829896" sldId="259"/>
            <ac:spMk id="3" creationId="{3D48AA50-E938-30F6-AE43-C4E021C6E086}"/>
          </ac:spMkLst>
        </pc:spChg>
        <pc:spChg chg="mod">
          <ac:chgData name="藤井勇介" userId="867d6056-66c1-490d-8fd7-068fcb3c6fb4" providerId="ADAL" clId="{128EF2C9-E3DF-41FB-9E32-03886C0F0E53}" dt="2024-10-16T16:43:25.155" v="883" actId="3064"/>
          <ac:spMkLst>
            <pc:docMk/>
            <pc:sldMk cId="2401829896" sldId="259"/>
            <ac:spMk id="6" creationId="{945454C0-BBF2-DB96-ECC3-54E4B30FEC93}"/>
          </ac:spMkLst>
        </pc:spChg>
        <pc:spChg chg="mod">
          <ac:chgData name="藤井勇介" userId="867d6056-66c1-490d-8fd7-068fcb3c6fb4" providerId="ADAL" clId="{128EF2C9-E3DF-41FB-9E32-03886C0F0E53}" dt="2024-10-16T16:44:27.236" v="897" actId="1076"/>
          <ac:spMkLst>
            <pc:docMk/>
            <pc:sldMk cId="2401829896" sldId="259"/>
            <ac:spMk id="7" creationId="{6E38E459-293F-67FD-1DC7-39FF661B22FF}"/>
          </ac:spMkLst>
        </pc:spChg>
        <pc:spChg chg="del mod">
          <ac:chgData name="藤井勇介" userId="867d6056-66c1-490d-8fd7-068fcb3c6fb4" providerId="ADAL" clId="{128EF2C9-E3DF-41FB-9E32-03886C0F0E53}" dt="2024-10-16T16:44:19.602" v="894" actId="478"/>
          <ac:spMkLst>
            <pc:docMk/>
            <pc:sldMk cId="2401829896" sldId="259"/>
            <ac:spMk id="8" creationId="{DD7D5057-E099-3BFD-69E8-483F7FE68CAD}"/>
          </ac:spMkLst>
        </pc:spChg>
      </pc:sldChg>
      <pc:sldChg chg="add del">
        <pc:chgData name="藤井勇介" userId="867d6056-66c1-490d-8fd7-068fcb3c6fb4" providerId="ADAL" clId="{128EF2C9-E3DF-41FB-9E32-03886C0F0E53}" dt="2024-10-16T16:35:37.960" v="133" actId="47"/>
        <pc:sldMkLst>
          <pc:docMk/>
          <pc:sldMk cId="461288184" sldId="260"/>
        </pc:sldMkLst>
      </pc:sldChg>
      <pc:sldChg chg="add del">
        <pc:chgData name="藤井勇介" userId="867d6056-66c1-490d-8fd7-068fcb3c6fb4" providerId="ADAL" clId="{128EF2C9-E3DF-41FB-9E32-03886C0F0E53}" dt="2024-10-16T16:35:39.551" v="134" actId="47"/>
        <pc:sldMkLst>
          <pc:docMk/>
          <pc:sldMk cId="1869993215" sldId="261"/>
        </pc:sldMkLst>
      </pc:sldChg>
      <pc:sldMasterChg chg="modSldLayout">
        <pc:chgData name="藤井勇介" userId="867d6056-66c1-490d-8fd7-068fcb3c6fb4" providerId="ADAL" clId="{128EF2C9-E3DF-41FB-9E32-03886C0F0E53}" dt="2024-10-16T16:45:32.369" v="929" actId="1036"/>
        <pc:sldMasterMkLst>
          <pc:docMk/>
          <pc:sldMasterMk cId="2576799027" sldId="2147483648"/>
        </pc:sldMasterMkLst>
        <pc:sldLayoutChg chg="modSp mod setBg">
          <pc:chgData name="藤井勇介" userId="867d6056-66c1-490d-8fd7-068fcb3c6fb4" providerId="ADAL" clId="{128EF2C9-E3DF-41FB-9E32-03886C0F0E53}" dt="2024-10-16T16:45:32.369" v="929" actId="1036"/>
          <pc:sldLayoutMkLst>
            <pc:docMk/>
            <pc:sldMasterMk cId="2576799027" sldId="2147483648"/>
            <pc:sldLayoutMk cId="1596649564" sldId="2147483650"/>
          </pc:sldLayoutMkLst>
          <pc:spChg chg="mod">
            <ac:chgData name="藤井勇介" userId="867d6056-66c1-490d-8fd7-068fcb3c6fb4" providerId="ADAL" clId="{128EF2C9-E3DF-41FB-9E32-03886C0F0E53}" dt="2024-10-16T16:45:27.466" v="928" actId="1035"/>
            <ac:spMkLst>
              <pc:docMk/>
              <pc:sldMasterMk cId="2576799027" sldId="2147483648"/>
              <pc:sldLayoutMk cId="1596649564" sldId="2147483650"/>
              <ac:spMk id="3" creationId="{57929950-83DB-977A-CD16-147A6ECD8A24}"/>
            </ac:spMkLst>
          </pc:spChg>
          <pc:spChg chg="mod">
            <ac:chgData name="藤井勇介" userId="867d6056-66c1-490d-8fd7-068fcb3c6fb4" providerId="ADAL" clId="{128EF2C9-E3DF-41FB-9E32-03886C0F0E53}" dt="2024-10-16T16:45:14.495" v="917" actId="1036"/>
            <ac:spMkLst>
              <pc:docMk/>
              <pc:sldMasterMk cId="2576799027" sldId="2147483648"/>
              <pc:sldLayoutMk cId="1596649564" sldId="2147483650"/>
              <ac:spMk id="10" creationId="{00000000-0000-0000-0000-000000000000}"/>
            </ac:spMkLst>
          </pc:spChg>
          <pc:spChg chg="mod">
            <ac:chgData name="藤井勇介" userId="867d6056-66c1-490d-8fd7-068fcb3c6fb4" providerId="ADAL" clId="{128EF2C9-E3DF-41FB-9E32-03886C0F0E53}" dt="2024-10-16T16:45:32.369" v="929" actId="1036"/>
            <ac:spMkLst>
              <pc:docMk/>
              <pc:sldMasterMk cId="2576799027" sldId="2147483648"/>
              <pc:sldLayoutMk cId="1596649564" sldId="2147483650"/>
              <ac:spMk id="13" creationId="{00000000-0000-0000-0000-000000000000}"/>
            </ac:spMkLst>
          </pc:spChg>
          <pc:picChg chg="mod">
            <ac:chgData name="藤井勇介" userId="867d6056-66c1-490d-8fd7-068fcb3c6fb4" providerId="ADAL" clId="{128EF2C9-E3DF-41FB-9E32-03886C0F0E53}" dt="2024-10-16T16:42:26.199" v="864" actId="1035"/>
            <ac:picMkLst>
              <pc:docMk/>
              <pc:sldMasterMk cId="2576799027" sldId="2147483648"/>
              <pc:sldLayoutMk cId="1596649564" sldId="2147483650"/>
              <ac:picMk id="4" creationId="{55A57878-054D-3C66-1D8B-9E2B5D2B2247}"/>
            </ac:picMkLst>
          </pc:picChg>
        </pc:sldLayoutChg>
      </pc:sldMasterChg>
      <pc:sldMasterChg chg="new del mod addSldLayout delSldLayout">
        <pc:chgData name="藤井勇介" userId="867d6056-66c1-490d-8fd7-068fcb3c6fb4" providerId="ADAL" clId="{128EF2C9-E3DF-41FB-9E32-03886C0F0E53}" dt="2024-10-16T16:29:48.138" v="126" actId="6938"/>
        <pc:sldMasterMkLst>
          <pc:docMk/>
          <pc:sldMasterMk cId="347104299" sldId="2147483658"/>
        </pc:sldMasterMkLst>
        <pc:sldLayoutChg chg="new del replId">
          <pc:chgData name="藤井勇介" userId="867d6056-66c1-490d-8fd7-068fcb3c6fb4" providerId="ADAL" clId="{128EF2C9-E3DF-41FB-9E32-03886C0F0E53}" dt="2024-10-16T16:29:48.138" v="126" actId="6938"/>
          <pc:sldLayoutMkLst>
            <pc:docMk/>
            <pc:sldMasterMk cId="347104299" sldId="2147483658"/>
            <pc:sldLayoutMk cId="4056836464" sldId="2147483659"/>
          </pc:sldLayoutMkLst>
        </pc:sldLayoutChg>
        <pc:sldLayoutChg chg="new del replId">
          <pc:chgData name="藤井勇介" userId="867d6056-66c1-490d-8fd7-068fcb3c6fb4" providerId="ADAL" clId="{128EF2C9-E3DF-41FB-9E32-03886C0F0E53}" dt="2024-10-16T16:29:48.138" v="126" actId="6938"/>
          <pc:sldLayoutMkLst>
            <pc:docMk/>
            <pc:sldMasterMk cId="347104299" sldId="2147483658"/>
            <pc:sldLayoutMk cId="3225816411" sldId="2147483660"/>
          </pc:sldLayoutMkLst>
        </pc:sldLayoutChg>
        <pc:sldLayoutChg chg="new del replId">
          <pc:chgData name="藤井勇介" userId="867d6056-66c1-490d-8fd7-068fcb3c6fb4" providerId="ADAL" clId="{128EF2C9-E3DF-41FB-9E32-03886C0F0E53}" dt="2024-10-16T16:29:48.138" v="126" actId="6938"/>
          <pc:sldLayoutMkLst>
            <pc:docMk/>
            <pc:sldMasterMk cId="347104299" sldId="2147483658"/>
            <pc:sldLayoutMk cId="2706847628" sldId="2147483661"/>
          </pc:sldLayoutMkLst>
        </pc:sldLayoutChg>
        <pc:sldLayoutChg chg="new del replId">
          <pc:chgData name="藤井勇介" userId="867d6056-66c1-490d-8fd7-068fcb3c6fb4" providerId="ADAL" clId="{128EF2C9-E3DF-41FB-9E32-03886C0F0E53}" dt="2024-10-16T16:29:48.138" v="126" actId="6938"/>
          <pc:sldLayoutMkLst>
            <pc:docMk/>
            <pc:sldMasterMk cId="347104299" sldId="2147483658"/>
            <pc:sldLayoutMk cId="3044625777" sldId="2147483662"/>
          </pc:sldLayoutMkLst>
        </pc:sldLayoutChg>
        <pc:sldLayoutChg chg="new del replId">
          <pc:chgData name="藤井勇介" userId="867d6056-66c1-490d-8fd7-068fcb3c6fb4" providerId="ADAL" clId="{128EF2C9-E3DF-41FB-9E32-03886C0F0E53}" dt="2024-10-16T16:29:48.138" v="126" actId="6938"/>
          <pc:sldLayoutMkLst>
            <pc:docMk/>
            <pc:sldMasterMk cId="347104299" sldId="2147483658"/>
            <pc:sldLayoutMk cId="2854686359" sldId="2147483663"/>
          </pc:sldLayoutMkLst>
        </pc:sldLayoutChg>
        <pc:sldLayoutChg chg="new del replId">
          <pc:chgData name="藤井勇介" userId="867d6056-66c1-490d-8fd7-068fcb3c6fb4" providerId="ADAL" clId="{128EF2C9-E3DF-41FB-9E32-03886C0F0E53}" dt="2024-10-16T16:29:48.138" v="126" actId="6938"/>
          <pc:sldLayoutMkLst>
            <pc:docMk/>
            <pc:sldMasterMk cId="347104299" sldId="2147483658"/>
            <pc:sldLayoutMk cId="518370609" sldId="2147483664"/>
          </pc:sldLayoutMkLst>
        </pc:sldLayoutChg>
        <pc:sldLayoutChg chg="new del replId">
          <pc:chgData name="藤井勇介" userId="867d6056-66c1-490d-8fd7-068fcb3c6fb4" providerId="ADAL" clId="{128EF2C9-E3DF-41FB-9E32-03886C0F0E53}" dt="2024-10-16T16:29:48.138" v="126" actId="6938"/>
          <pc:sldLayoutMkLst>
            <pc:docMk/>
            <pc:sldMasterMk cId="347104299" sldId="2147483658"/>
            <pc:sldLayoutMk cId="1853346530" sldId="2147483665"/>
          </pc:sldLayoutMkLst>
        </pc:sldLayoutChg>
        <pc:sldLayoutChg chg="new del replId">
          <pc:chgData name="藤井勇介" userId="867d6056-66c1-490d-8fd7-068fcb3c6fb4" providerId="ADAL" clId="{128EF2C9-E3DF-41FB-9E32-03886C0F0E53}" dt="2024-10-16T16:29:48.138" v="126" actId="6938"/>
          <pc:sldLayoutMkLst>
            <pc:docMk/>
            <pc:sldMasterMk cId="347104299" sldId="2147483658"/>
            <pc:sldLayoutMk cId="1550461631" sldId="2147483666"/>
          </pc:sldLayoutMkLst>
        </pc:sldLayoutChg>
        <pc:sldLayoutChg chg="new del replId">
          <pc:chgData name="藤井勇介" userId="867d6056-66c1-490d-8fd7-068fcb3c6fb4" providerId="ADAL" clId="{128EF2C9-E3DF-41FB-9E32-03886C0F0E53}" dt="2024-10-16T16:29:48.138" v="126" actId="6938"/>
          <pc:sldLayoutMkLst>
            <pc:docMk/>
            <pc:sldMasterMk cId="347104299" sldId="2147483658"/>
            <pc:sldLayoutMk cId="2690633866" sldId="2147483667"/>
          </pc:sldLayoutMkLst>
        </pc:sldLayoutChg>
        <pc:sldLayoutChg chg="new del replId">
          <pc:chgData name="藤井勇介" userId="867d6056-66c1-490d-8fd7-068fcb3c6fb4" providerId="ADAL" clId="{128EF2C9-E3DF-41FB-9E32-03886C0F0E53}" dt="2024-10-16T16:29:48.138" v="126" actId="6938"/>
          <pc:sldLayoutMkLst>
            <pc:docMk/>
            <pc:sldMasterMk cId="347104299" sldId="2147483658"/>
            <pc:sldLayoutMk cId="81229329" sldId="2147483668"/>
          </pc:sldLayoutMkLst>
        </pc:sldLayoutChg>
        <pc:sldLayoutChg chg="new del replId">
          <pc:chgData name="藤井勇介" userId="867d6056-66c1-490d-8fd7-068fcb3c6fb4" providerId="ADAL" clId="{128EF2C9-E3DF-41FB-9E32-03886C0F0E53}" dt="2024-10-16T16:29:48.138" v="126" actId="6938"/>
          <pc:sldLayoutMkLst>
            <pc:docMk/>
            <pc:sldMasterMk cId="347104299" sldId="2147483658"/>
            <pc:sldLayoutMk cId="3051428061" sldId="214748366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72B9F7-C2BB-440F-A90A-6FE9778870E2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837DE0-6A2E-46DE-9A99-E916CCD02C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75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837DE0-6A2E-46DE-9A99-E916CCD02CD3}" type="slidenum">
              <a:rPr lang="en-US" smtClean="0"/>
              <a:pPr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951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BC1C6-32CB-40DA-9020-0E097C44E109}" type="datetime1">
              <a:rPr lang="en-US" smtClean="0"/>
              <a:pPr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20B4-FC86-4E60-84F3-5354D2278F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423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2"/>
          <p:cNvSpPr/>
          <p:nvPr userDrawn="1"/>
        </p:nvSpPr>
        <p:spPr>
          <a:xfrm flipV="1">
            <a:off x="3717471" y="6476801"/>
            <a:ext cx="8455479" cy="36000"/>
          </a:xfrm>
          <a:prstGeom prst="rect">
            <a:avLst/>
          </a:prstGeom>
          <a:gradFill flip="none" rotWithShape="1">
            <a:gsLst>
              <a:gs pos="0">
                <a:srgbClr val="3C85AE">
                  <a:shade val="30000"/>
                  <a:satMod val="115000"/>
                </a:srgbClr>
              </a:gs>
              <a:gs pos="55000">
                <a:srgbClr val="3C85AE">
                  <a:shade val="67500"/>
                  <a:satMod val="115000"/>
                  <a:lumMod val="95000"/>
                </a:srgbClr>
              </a:gs>
              <a:gs pos="100000">
                <a:srgbClr val="3C85AE">
                  <a:shade val="100000"/>
                  <a:satMod val="115000"/>
                  <a:lumMod val="78000"/>
                  <a:lumOff val="22000"/>
                </a:srgbClr>
              </a:gs>
            </a:gsLst>
            <a:lin ang="2700000" scaled="1"/>
            <a:tileRect/>
          </a:gradFill>
          <a:ln>
            <a:solidFill>
              <a:srgbClr val="3C85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800"/>
          </a:p>
        </p:txBody>
      </p:sp>
      <p:sp>
        <p:nvSpPr>
          <p:cNvPr id="13" name="Segnaposto piè di pagina 18"/>
          <p:cNvSpPr txBox="1">
            <a:spLocks/>
          </p:cNvSpPr>
          <p:nvPr userDrawn="1"/>
        </p:nvSpPr>
        <p:spPr>
          <a:xfrm>
            <a:off x="4231367" y="6532143"/>
            <a:ext cx="960199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1400" b="1" i="0" kern="1200" baseline="0" dirty="0">
                <a:solidFill>
                  <a:srgbClr val="36789C"/>
                </a:solidFill>
                <a:latin typeface="+mn-lt"/>
                <a:ea typeface="+mn-ea"/>
                <a:cs typeface="+mn-cs"/>
              </a:rPr>
              <a:t>Paper title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929950-83DB-977A-CD16-147A6ECD8A24}"/>
              </a:ext>
            </a:extLst>
          </p:cNvPr>
          <p:cNvSpPr txBox="1"/>
          <p:nvPr userDrawn="1"/>
        </p:nvSpPr>
        <p:spPr>
          <a:xfrm>
            <a:off x="11385555" y="6517223"/>
            <a:ext cx="787395" cy="32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fld id="{47F9989C-DCC3-4BF9-8263-64584E5A4164}" type="slidenum">
              <a:rPr lang="it-IT" sz="1800" smtClean="0">
                <a:solidFill>
                  <a:srgbClr val="36789C"/>
                </a:solidFill>
              </a:rPr>
              <a:pPr algn="r"/>
              <a:t>‹#›</a:t>
            </a:fld>
            <a:r>
              <a:rPr lang="it-IT" sz="1800" dirty="0">
                <a:solidFill>
                  <a:srgbClr val="36789C"/>
                </a:solidFill>
              </a:rPr>
              <a:t>/XX</a:t>
            </a:r>
          </a:p>
        </p:txBody>
      </p:sp>
      <p:pic>
        <p:nvPicPr>
          <p:cNvPr id="4" name="図 3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55A57878-054D-3C66-1D8B-9E2B5D2B22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932" y="75440"/>
            <a:ext cx="1735664" cy="919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649564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421FF-7906-4989-BD01-D03968A18C03}" type="datetime1">
              <a:rPr lang="en-US" smtClean="0"/>
              <a:pPr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A20B4-FC86-4E60-84F3-5354D2278F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799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B0D144-5369-880D-2ABE-3FDC3BFA1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 descr="テキスト&#10;&#10;自動的に生成された説明">
            <a:extLst>
              <a:ext uri="{FF2B5EF4-FFF2-40B4-BE49-F238E27FC236}">
                <a16:creationId xmlns:a16="http://schemas.microsoft.com/office/drawing/2014/main" id="{DBC8DEC8-1D45-7DE3-6698-535C781A55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259" y="127516"/>
            <a:ext cx="7277482" cy="2161686"/>
          </a:xfrm>
          <a:prstGeom prst="rect">
            <a:avLst/>
          </a:prstGeom>
        </p:spPr>
      </p:pic>
      <p:sp>
        <p:nvSpPr>
          <p:cNvPr id="16" name="Subtitle 2">
            <a:extLst>
              <a:ext uri="{FF2B5EF4-FFF2-40B4-BE49-F238E27FC236}">
                <a16:creationId xmlns:a16="http://schemas.microsoft.com/office/drawing/2014/main" id="{B50EA191-6DE6-BC3E-C70A-6A9BF43245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38731" y="2792051"/>
            <a:ext cx="2514535" cy="646331"/>
          </a:xfr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PAPER TITLE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08DF0CB6-3D27-FDD7-89FB-2C3800CB7985}"/>
              </a:ext>
            </a:extLst>
          </p:cNvPr>
          <p:cNvSpPr txBox="1">
            <a:spLocks/>
          </p:cNvSpPr>
          <p:nvPr/>
        </p:nvSpPr>
        <p:spPr>
          <a:xfrm>
            <a:off x="4727976" y="5030302"/>
            <a:ext cx="3363357" cy="1138773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aseline="30000" dirty="0">
                <a:solidFill>
                  <a:schemeClr val="tx1"/>
                </a:solidFill>
              </a:rPr>
              <a:t>1 </a:t>
            </a:r>
            <a:r>
              <a:rPr lang="en-US" sz="2000" dirty="0">
                <a:solidFill>
                  <a:schemeClr val="tx1"/>
                </a:solidFill>
              </a:rPr>
              <a:t>Author(s) Affiliation</a:t>
            </a:r>
          </a:p>
          <a:p>
            <a:pPr marL="355600" algn="l"/>
            <a:r>
              <a:rPr lang="en-US" sz="2000" baseline="30000" dirty="0">
                <a:solidFill>
                  <a:schemeClr val="tx1"/>
                </a:solidFill>
              </a:rPr>
              <a:t>2 </a:t>
            </a:r>
            <a:r>
              <a:rPr lang="en-US" sz="2000" dirty="0">
                <a:solidFill>
                  <a:schemeClr val="tx1"/>
                </a:solidFill>
              </a:rPr>
              <a:t>Author(s) Affiliation</a:t>
            </a:r>
          </a:p>
          <a:p>
            <a:pPr marL="723900" algn="l"/>
            <a:r>
              <a:rPr lang="en-US" sz="2000" baseline="30000" dirty="0">
                <a:solidFill>
                  <a:schemeClr val="tx1"/>
                </a:solidFill>
              </a:rPr>
              <a:t>3,4,5 </a:t>
            </a:r>
            <a:r>
              <a:rPr lang="en-US" sz="2000" dirty="0">
                <a:solidFill>
                  <a:schemeClr val="tx1"/>
                </a:solidFill>
              </a:rPr>
              <a:t>Author(s) Affiliation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7D5E79A0-EC4F-16FB-9D5E-0438BFD861E5}"/>
              </a:ext>
            </a:extLst>
          </p:cNvPr>
          <p:cNvSpPr txBox="1">
            <a:spLocks/>
          </p:cNvSpPr>
          <p:nvPr/>
        </p:nvSpPr>
        <p:spPr>
          <a:xfrm>
            <a:off x="2492289" y="4098021"/>
            <a:ext cx="7207422" cy="461665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Author(s) Name</a:t>
            </a:r>
            <a:r>
              <a:rPr lang="en-US" baseline="30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, Author(s) Name</a:t>
            </a:r>
            <a:r>
              <a:rPr lang="en-US" baseline="30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, Author(s) Name</a:t>
            </a:r>
            <a:r>
              <a:rPr lang="en-US" baseline="30000" dirty="0">
                <a:solidFill>
                  <a:schemeClr val="tx1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, ….</a:t>
            </a:r>
          </a:p>
        </p:txBody>
      </p:sp>
    </p:spTree>
    <p:extLst>
      <p:ext uri="{BB962C8B-B14F-4D97-AF65-F5344CB8AC3E}">
        <p14:creationId xmlns:p14="http://schemas.microsoft.com/office/powerpoint/2010/main" val="1563284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02356-45D4-0771-8ADD-582A8B980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945454C0-BBF2-DB96-ECC3-54E4B30FE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399" y="89348"/>
            <a:ext cx="24958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Aft>
                <a:spcPts val="1800"/>
              </a:spcAft>
              <a:buClr>
                <a:srgbClr val="C00000"/>
              </a:buClr>
              <a:buSzPct val="100000"/>
            </a:pPr>
            <a:r>
              <a:rPr lang="en-US" sz="3600" u="sng" cap="small" dirty="0">
                <a:latin typeface="Arial" panose="020B0604020202020204" pitchFamily="34" charset="0"/>
                <a:cs typeface="Arial" panose="020B0604020202020204" pitchFamily="34" charset="0"/>
              </a:rPr>
              <a:t>Slide Title</a:t>
            </a:r>
            <a:endParaRPr lang="en-US" sz="3200" b="1" u="sng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E38E459-293F-67FD-1DC7-39FF661B22FF}"/>
              </a:ext>
            </a:extLst>
          </p:cNvPr>
          <p:cNvSpPr txBox="1"/>
          <p:nvPr/>
        </p:nvSpPr>
        <p:spPr>
          <a:xfrm>
            <a:off x="520031" y="944592"/>
            <a:ext cx="2876108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Sample text</a:t>
            </a:r>
          </a:p>
          <a:p>
            <a:pPr marL="971550" lvl="1" indent="-5143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Sample text;</a:t>
            </a:r>
          </a:p>
          <a:p>
            <a:pPr marL="971550" lvl="1" indent="-5143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Sample text.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6">
            <a:extLst>
              <a:ext uri="{FF2B5EF4-FFF2-40B4-BE49-F238E27FC236}">
                <a16:creationId xmlns:a16="http://schemas.microsoft.com/office/drawing/2014/main" id="{3D48AA50-E938-30F6-AE43-C4E021C6E086}"/>
              </a:ext>
            </a:extLst>
          </p:cNvPr>
          <p:cNvSpPr txBox="1"/>
          <p:nvPr/>
        </p:nvSpPr>
        <p:spPr>
          <a:xfrm>
            <a:off x="520031" y="2945920"/>
            <a:ext cx="2876108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Sample text</a:t>
            </a:r>
          </a:p>
          <a:p>
            <a:pPr marL="971550" lvl="1" indent="-5143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Sample text;</a:t>
            </a:r>
          </a:p>
          <a:p>
            <a:pPr marL="971550" lvl="1" indent="-5143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Sample text.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829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CE">
      <a:dk1>
        <a:sysClr val="windowText" lastClr="000000"/>
      </a:dk1>
      <a:lt1>
        <a:sysClr val="window" lastClr="FFFFFF"/>
      </a:lt1>
      <a:dk2>
        <a:srgbClr val="41459C"/>
      </a:dk2>
      <a:lt2>
        <a:srgbClr val="FFFFFF"/>
      </a:lt2>
      <a:accent1>
        <a:srgbClr val="B6E4FA"/>
      </a:accent1>
      <a:accent2>
        <a:srgbClr val="66BC4F"/>
      </a:accent2>
      <a:accent3>
        <a:srgbClr val="17A4C9"/>
      </a:accent3>
      <a:accent4>
        <a:srgbClr val="41459C"/>
      </a:accent4>
      <a:accent5>
        <a:srgbClr val="17A4C9"/>
      </a:accent5>
      <a:accent6>
        <a:srgbClr val="66BC4F"/>
      </a:accent6>
      <a:hlink>
        <a:srgbClr val="B6E4FA"/>
      </a:hlink>
      <a:folHlink>
        <a:srgbClr val="414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58</Words>
  <Application>Microsoft Office PowerPoint</Application>
  <PresentationFormat>ワイド画面</PresentationFormat>
  <Paragraphs>13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creator>mlendl</dc:creator>
  <cp:lastModifiedBy>藤井勇介</cp:lastModifiedBy>
  <cp:revision>45</cp:revision>
  <dcterms:created xsi:type="dcterms:W3CDTF">2015-08-06T17:00:15Z</dcterms:created>
  <dcterms:modified xsi:type="dcterms:W3CDTF">2024-10-16T16:46:17Z</dcterms:modified>
</cp:coreProperties>
</file>